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33D2C0-6C29-40F1-8578-7FEAC2C9F94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52BBCB-F1B5-40BD-8219-3C1B34D4AA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очень любим рисовать!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Коллективное занятие по рисованию в средней группе «</a:t>
            </a:r>
            <a:r>
              <a:rPr lang="ru-RU" dirty="0" err="1" smtClean="0">
                <a:solidFill>
                  <a:srgbClr val="0000FF"/>
                </a:solidFill>
              </a:rPr>
              <a:t>Мелевше</a:t>
            </a:r>
            <a:r>
              <a:rPr lang="ru-RU" dirty="0" smtClean="0">
                <a:solidFill>
                  <a:srgbClr val="0000FF"/>
                </a:solidFill>
              </a:rPr>
              <a:t>» на тему: « </a:t>
            </a:r>
            <a:r>
              <a:rPr lang="ru-RU" smtClean="0">
                <a:solidFill>
                  <a:srgbClr val="0000FF"/>
                </a:solidFill>
              </a:rPr>
              <a:t>Морские рыбки»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2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Цель и задачи:</a:t>
            </a:r>
            <a:br>
              <a:rPr lang="ru-RU" sz="2000" dirty="0" smtClean="0"/>
            </a:br>
            <a:r>
              <a:rPr lang="ru-RU" sz="2000" dirty="0" smtClean="0"/>
              <a:t>учить рисовать рыбок соблюдая последовательность, называть части тела, рассказывать о месте обитания и образе жизни рыбок в воде; развивать память, внимание, воображение, речь, уметь правильно пользоваться красками и кистью, видеть  результат общей </a:t>
            </a:r>
            <a:r>
              <a:rPr lang="ru-RU" sz="2000" dirty="0" smtClean="0"/>
              <a:t>работы, закрепить в словаре названия некоторых рыб                                                                      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Учить беречь и любить природу.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043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Рыбка ротик открывает,</a:t>
            </a:r>
            <a:br>
              <a:rPr lang="ru-RU" sz="1800" dirty="0" smtClean="0"/>
            </a:br>
            <a:r>
              <a:rPr lang="ru-RU" sz="1800" dirty="0" smtClean="0"/>
              <a:t>Открывает и молчит!</a:t>
            </a:r>
            <a:br>
              <a:rPr lang="ru-RU" sz="1800" dirty="0" smtClean="0"/>
            </a:br>
            <a:r>
              <a:rPr lang="ru-RU" sz="1800" dirty="0" smtClean="0"/>
              <a:t>Ничего не понимаю</a:t>
            </a:r>
            <a:br>
              <a:rPr lang="ru-RU" sz="1800" dirty="0" smtClean="0"/>
            </a:br>
            <a:r>
              <a:rPr lang="ru-RU" sz="1800" dirty="0" smtClean="0"/>
              <a:t>Отчего не говорит!?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03030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Рыбка рыбку догоняла,</a:t>
            </a:r>
            <a:br>
              <a:rPr lang="ru-RU" sz="1800" dirty="0" smtClean="0"/>
            </a:br>
            <a:r>
              <a:rPr lang="ru-RU" sz="1800" dirty="0" smtClean="0"/>
              <a:t>Рыбка хвостиком виляла,</a:t>
            </a:r>
            <a:br>
              <a:rPr lang="ru-RU" sz="1800" dirty="0" smtClean="0"/>
            </a:br>
            <a:r>
              <a:rPr lang="ru-RU" sz="1800" dirty="0" smtClean="0"/>
              <a:t>Нарисую желтым брюшко,</a:t>
            </a:r>
            <a:br>
              <a:rPr lang="ru-RU" sz="1800" dirty="0" smtClean="0"/>
            </a:br>
            <a:r>
              <a:rPr lang="ru-RU" sz="1800" dirty="0" smtClean="0"/>
              <a:t>Как дела, моя подружка?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85766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Пузырьки пускает рыбка</a:t>
            </a:r>
            <a:br>
              <a:rPr lang="ru-RU" sz="1800" dirty="0" smtClean="0"/>
            </a:br>
            <a:r>
              <a:rPr lang="ru-RU" sz="1800" dirty="0" smtClean="0"/>
              <a:t>Под водою без конца</a:t>
            </a:r>
            <a:br>
              <a:rPr lang="ru-RU" sz="1800" dirty="0" smtClean="0"/>
            </a:br>
            <a:r>
              <a:rPr lang="ru-RU" sz="1800" dirty="0" smtClean="0"/>
              <a:t>Как ей это удается,</a:t>
            </a:r>
            <a:br>
              <a:rPr lang="ru-RU" sz="1800" dirty="0" smtClean="0"/>
            </a:br>
            <a:r>
              <a:rPr lang="ru-RU" sz="1800" dirty="0" smtClean="0"/>
              <a:t>Нет ведь мыла, нет кольца?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46951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Рыбки резвятся в воде голубой</a:t>
            </a:r>
            <a:br>
              <a:rPr lang="ru-RU" sz="1800" dirty="0" smtClean="0"/>
            </a:br>
            <a:r>
              <a:rPr lang="ru-RU" sz="1800" dirty="0" smtClean="0"/>
              <a:t>Сверкают своей чешуей золотой.</a:t>
            </a:r>
            <a:br>
              <a:rPr lang="ru-RU" sz="1800" dirty="0" smtClean="0"/>
            </a:br>
            <a:r>
              <a:rPr lang="ru-RU" sz="1800" dirty="0" smtClean="0"/>
              <a:t>Мелькают нарядные спинки</a:t>
            </a:r>
            <a:br>
              <a:rPr lang="ru-RU" sz="1800" dirty="0" smtClean="0"/>
            </a:br>
            <a:r>
              <a:rPr lang="ru-RU" sz="1800" dirty="0" smtClean="0"/>
              <a:t>А вон, посмотри и сардинка»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2926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48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Мы очень любим рисовать!</vt:lpstr>
      <vt:lpstr>Цель и задачи: учить рисовать рыбок соблюдая последовательность, называть части тела, рассказывать о месте обитания и образе жизни рыбок в воде; развивать память, внимание, воображение, речь, уметь правильно пользоваться красками и кистью, видеть  результат общей работы, закрепить в словаре названия некоторых рыб                                                                                </vt:lpstr>
      <vt:lpstr>Рыбка ротик открывает, Открывает и молчит! Ничего не понимаю Отчего не говорит!?</vt:lpstr>
      <vt:lpstr>Рыбка рыбку догоняла, Рыбка хвостиком виляла, Нарисую желтым брюшко, Как дела, моя подружка?</vt:lpstr>
      <vt:lpstr>Пузырьки пускает рыбка Под водою без конца Как ей это удается, Нет ведь мыла, нет кольца?</vt:lpstr>
      <vt:lpstr>Рыбки резвятся в воде голубой Сверкают своей чешуей золотой. Мелькают нарядные спинки А вон, посмотри и сардинка»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очень любим рисовать!</dc:title>
  <dc:creator>Елена</dc:creator>
  <cp:lastModifiedBy>Елена</cp:lastModifiedBy>
  <cp:revision>5</cp:revision>
  <dcterms:created xsi:type="dcterms:W3CDTF">2017-02-25T12:25:39Z</dcterms:created>
  <dcterms:modified xsi:type="dcterms:W3CDTF">2017-02-25T13:16:35Z</dcterms:modified>
</cp:coreProperties>
</file>